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72" r:id="rId6"/>
    <p:sldId id="259" r:id="rId7"/>
    <p:sldId id="269" r:id="rId8"/>
    <p:sldId id="264" r:id="rId9"/>
    <p:sldId id="268" r:id="rId10"/>
    <p:sldId id="263" r:id="rId11"/>
    <p:sldId id="267" r:id="rId12"/>
    <p:sldId id="27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37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7E351D0-9B87-4E0F-8851-43D9915E1CE8}"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F51DE-ADA4-4093-91E5-D1BEEF152A3F}" type="slidenum">
              <a:rPr lang="en-US" smtClean="0"/>
              <a:t>‹#›</a:t>
            </a:fld>
            <a:endParaRPr lang="en-US"/>
          </a:p>
        </p:txBody>
      </p:sp>
    </p:spTree>
    <p:extLst>
      <p:ext uri="{BB962C8B-B14F-4D97-AF65-F5344CB8AC3E}">
        <p14:creationId xmlns:p14="http://schemas.microsoft.com/office/powerpoint/2010/main" val="1307309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E351D0-9B87-4E0F-8851-43D9915E1CE8}"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F51DE-ADA4-4093-91E5-D1BEEF152A3F}" type="slidenum">
              <a:rPr lang="en-US" smtClean="0"/>
              <a:t>‹#›</a:t>
            </a:fld>
            <a:endParaRPr lang="en-US"/>
          </a:p>
        </p:txBody>
      </p:sp>
    </p:spTree>
    <p:extLst>
      <p:ext uri="{BB962C8B-B14F-4D97-AF65-F5344CB8AC3E}">
        <p14:creationId xmlns:p14="http://schemas.microsoft.com/office/powerpoint/2010/main" val="201607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E351D0-9B87-4E0F-8851-43D9915E1CE8}"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F51DE-ADA4-4093-91E5-D1BEEF152A3F}" type="slidenum">
              <a:rPr lang="en-US" smtClean="0"/>
              <a:t>‹#›</a:t>
            </a:fld>
            <a:endParaRPr lang="en-US"/>
          </a:p>
        </p:txBody>
      </p:sp>
    </p:spTree>
    <p:extLst>
      <p:ext uri="{BB962C8B-B14F-4D97-AF65-F5344CB8AC3E}">
        <p14:creationId xmlns:p14="http://schemas.microsoft.com/office/powerpoint/2010/main" val="1698332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E351D0-9B87-4E0F-8851-43D9915E1CE8}"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F51DE-ADA4-4093-91E5-D1BEEF152A3F}" type="slidenum">
              <a:rPr lang="en-US" smtClean="0"/>
              <a:t>‹#›</a:t>
            </a:fld>
            <a:endParaRPr lang="en-US"/>
          </a:p>
        </p:txBody>
      </p:sp>
    </p:spTree>
    <p:extLst>
      <p:ext uri="{BB962C8B-B14F-4D97-AF65-F5344CB8AC3E}">
        <p14:creationId xmlns:p14="http://schemas.microsoft.com/office/powerpoint/2010/main" val="2912529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E351D0-9B87-4E0F-8851-43D9915E1CE8}"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F51DE-ADA4-4093-91E5-D1BEEF152A3F}" type="slidenum">
              <a:rPr lang="en-US" smtClean="0"/>
              <a:t>‹#›</a:t>
            </a:fld>
            <a:endParaRPr lang="en-US"/>
          </a:p>
        </p:txBody>
      </p:sp>
    </p:spTree>
    <p:extLst>
      <p:ext uri="{BB962C8B-B14F-4D97-AF65-F5344CB8AC3E}">
        <p14:creationId xmlns:p14="http://schemas.microsoft.com/office/powerpoint/2010/main" val="2661730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E351D0-9B87-4E0F-8851-43D9915E1CE8}" type="datetimeFigureOut">
              <a:rPr lang="en-US" smtClean="0"/>
              <a:t>4/29/2026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6F51DE-ADA4-4093-91E5-D1BEEF152A3F}" type="slidenum">
              <a:rPr lang="en-US" smtClean="0"/>
              <a:t>‹#›</a:t>
            </a:fld>
            <a:endParaRPr lang="en-US"/>
          </a:p>
        </p:txBody>
      </p:sp>
    </p:spTree>
    <p:extLst>
      <p:ext uri="{BB962C8B-B14F-4D97-AF65-F5344CB8AC3E}">
        <p14:creationId xmlns:p14="http://schemas.microsoft.com/office/powerpoint/2010/main" val="235591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E351D0-9B87-4E0F-8851-43D9915E1CE8}" type="datetimeFigureOut">
              <a:rPr lang="en-US" smtClean="0"/>
              <a:t>4/29/2026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6F51DE-ADA4-4093-91E5-D1BEEF152A3F}" type="slidenum">
              <a:rPr lang="en-US" smtClean="0"/>
              <a:t>‹#›</a:t>
            </a:fld>
            <a:endParaRPr lang="en-US"/>
          </a:p>
        </p:txBody>
      </p:sp>
    </p:spTree>
    <p:extLst>
      <p:ext uri="{BB962C8B-B14F-4D97-AF65-F5344CB8AC3E}">
        <p14:creationId xmlns:p14="http://schemas.microsoft.com/office/powerpoint/2010/main" val="3769957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E351D0-9B87-4E0F-8851-43D9915E1CE8}" type="datetimeFigureOut">
              <a:rPr lang="en-US" smtClean="0"/>
              <a:t>4/29/2026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6F51DE-ADA4-4093-91E5-D1BEEF152A3F}" type="slidenum">
              <a:rPr lang="en-US" smtClean="0"/>
              <a:t>‹#›</a:t>
            </a:fld>
            <a:endParaRPr lang="en-US"/>
          </a:p>
        </p:txBody>
      </p:sp>
    </p:spTree>
    <p:extLst>
      <p:ext uri="{BB962C8B-B14F-4D97-AF65-F5344CB8AC3E}">
        <p14:creationId xmlns:p14="http://schemas.microsoft.com/office/powerpoint/2010/main" val="2276051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E351D0-9B87-4E0F-8851-43D9915E1CE8}" type="datetimeFigureOut">
              <a:rPr lang="en-US" smtClean="0"/>
              <a:t>4/29/2026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6F51DE-ADA4-4093-91E5-D1BEEF152A3F}" type="slidenum">
              <a:rPr lang="en-US" smtClean="0"/>
              <a:t>‹#›</a:t>
            </a:fld>
            <a:endParaRPr lang="en-US"/>
          </a:p>
        </p:txBody>
      </p:sp>
    </p:spTree>
    <p:extLst>
      <p:ext uri="{BB962C8B-B14F-4D97-AF65-F5344CB8AC3E}">
        <p14:creationId xmlns:p14="http://schemas.microsoft.com/office/powerpoint/2010/main" val="2927520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E351D0-9B87-4E0F-8851-43D9915E1CE8}" type="datetimeFigureOut">
              <a:rPr lang="en-US" smtClean="0"/>
              <a:t>4/29/2026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6F51DE-ADA4-4093-91E5-D1BEEF152A3F}" type="slidenum">
              <a:rPr lang="en-US" smtClean="0"/>
              <a:t>‹#›</a:t>
            </a:fld>
            <a:endParaRPr lang="en-US"/>
          </a:p>
        </p:txBody>
      </p:sp>
    </p:spTree>
    <p:extLst>
      <p:ext uri="{BB962C8B-B14F-4D97-AF65-F5344CB8AC3E}">
        <p14:creationId xmlns:p14="http://schemas.microsoft.com/office/powerpoint/2010/main" val="1912386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E351D0-9B87-4E0F-8851-43D9915E1CE8}" type="datetimeFigureOut">
              <a:rPr lang="en-US" smtClean="0"/>
              <a:t>4/29/2026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6F51DE-ADA4-4093-91E5-D1BEEF152A3F}" type="slidenum">
              <a:rPr lang="en-US" smtClean="0"/>
              <a:t>‹#›</a:t>
            </a:fld>
            <a:endParaRPr lang="en-US"/>
          </a:p>
        </p:txBody>
      </p:sp>
    </p:spTree>
    <p:extLst>
      <p:ext uri="{BB962C8B-B14F-4D97-AF65-F5344CB8AC3E}">
        <p14:creationId xmlns:p14="http://schemas.microsoft.com/office/powerpoint/2010/main" val="678326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E351D0-9B87-4E0F-8851-43D9915E1CE8}" type="datetimeFigureOut">
              <a:rPr lang="en-US" smtClean="0"/>
              <a:t>4/29/2026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6F51DE-ADA4-4093-91E5-D1BEEF152A3F}" type="slidenum">
              <a:rPr lang="en-US" smtClean="0"/>
              <a:t>‹#›</a:t>
            </a:fld>
            <a:endParaRPr lang="en-US"/>
          </a:p>
        </p:txBody>
      </p:sp>
    </p:spTree>
    <p:extLst>
      <p:ext uri="{BB962C8B-B14F-4D97-AF65-F5344CB8AC3E}">
        <p14:creationId xmlns:p14="http://schemas.microsoft.com/office/powerpoint/2010/main" val="1318631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3840" y="289243"/>
            <a:ext cx="9144000" cy="872692"/>
          </a:xfrm>
        </p:spPr>
        <p:txBody>
          <a:bodyPr>
            <a:normAutofit/>
          </a:bodyPr>
          <a:lstStyle/>
          <a:p>
            <a:r>
              <a:rPr lang="en-US" sz="4800" b="1" dirty="0"/>
              <a:t>BARE ROOT PLANT PREPARATION</a:t>
            </a:r>
          </a:p>
        </p:txBody>
      </p:sp>
      <p:sp>
        <p:nvSpPr>
          <p:cNvPr id="3" name="Subtitle 2"/>
          <p:cNvSpPr>
            <a:spLocks noGrp="1"/>
          </p:cNvSpPr>
          <p:nvPr>
            <p:ph type="subTitle" idx="1"/>
          </p:nvPr>
        </p:nvSpPr>
        <p:spPr>
          <a:xfrm>
            <a:off x="538480" y="1300481"/>
            <a:ext cx="7498080" cy="5171440"/>
          </a:xfrm>
        </p:spPr>
        <p:txBody>
          <a:bodyPr>
            <a:noAutofit/>
          </a:bodyPr>
          <a:lstStyle/>
          <a:p>
            <a:pPr algn="l"/>
            <a:r>
              <a:rPr lang="en-US" dirty="0"/>
              <a:t>“BARE ROOT” just means a plant without soil.  All but the most delicate plants will generally do well like this if you handle them gently, keep them moist and don’t let them sit around for long periods of time.</a:t>
            </a:r>
            <a:br>
              <a:rPr lang="en-US" dirty="0"/>
            </a:br>
            <a:r>
              <a:rPr lang="en-US" dirty="0"/>
              <a:t> </a:t>
            </a:r>
            <a:br>
              <a:rPr lang="en-US" dirty="0"/>
            </a:br>
            <a:r>
              <a:rPr lang="en-US" dirty="0"/>
              <a:t>By sharing your plant “bare root” you are decreasing the chances of sharing microscopic pests (like the eggs of the invasive Asian earthworm) and diseases that may linger in the soil.  Bare root does not prevent the spread of other diseases/viruses/pests.  Your best defense generally is to examine plants carefully and discard any that are questionable.</a:t>
            </a:r>
            <a:br>
              <a:rPr lang="en-US" dirty="0"/>
            </a:b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696200" y="1968385"/>
            <a:ext cx="4582160" cy="3436620"/>
          </a:xfrm>
          <a:prstGeom prst="rect">
            <a:avLst/>
          </a:prstGeom>
        </p:spPr>
      </p:pic>
    </p:spTree>
    <p:extLst>
      <p:ext uri="{BB962C8B-B14F-4D97-AF65-F5344CB8AC3E}">
        <p14:creationId xmlns:p14="http://schemas.microsoft.com/office/powerpoint/2010/main" val="2063699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heavy" dirty="0"/>
              <a:t>TO STORE AND TRANSPORT</a:t>
            </a:r>
            <a:endParaRPr lang="en-US" dirty="0"/>
          </a:p>
        </p:txBody>
      </p:sp>
      <p:sp>
        <p:nvSpPr>
          <p:cNvPr id="3" name="Content Placeholder 2"/>
          <p:cNvSpPr>
            <a:spLocks noGrp="1"/>
          </p:cNvSpPr>
          <p:nvPr>
            <p:ph idx="1"/>
          </p:nvPr>
        </p:nvSpPr>
        <p:spPr/>
        <p:txBody>
          <a:bodyPr>
            <a:normAutofit/>
          </a:bodyPr>
          <a:lstStyle/>
          <a:p>
            <a:pPr lvl="0"/>
            <a:r>
              <a:rPr lang="en-US" b="1" dirty="0"/>
              <a:t>Roots will need to remain moist</a:t>
            </a:r>
            <a:r>
              <a:rPr lang="en-US" dirty="0"/>
              <a:t>!  You can just put them in enough water to cover.  Good containers might be plastic or paper milk containers (easily cut down to size), quart size or smaller yogurt cups, even plastic baggies or recycled newspaper sleeves.   Just put in enough water to cover all the roots.  Adding some crumpled newspaper or paper towel around the roots to protect and provide shade is a good idea too.  </a:t>
            </a:r>
          </a:p>
          <a:p>
            <a:pPr lvl="0"/>
            <a:r>
              <a:rPr lang="en-US" dirty="0"/>
              <a:t>More tuberous roots (iris or daylily) might prefer a good wrapping with newspaper and then just enough water in the container to keep the package moist. But they will survive in plain water as well.</a:t>
            </a:r>
          </a:p>
          <a:p>
            <a:endParaRPr lang="en-US" dirty="0"/>
          </a:p>
        </p:txBody>
      </p:sp>
    </p:spTree>
    <p:extLst>
      <p:ext uri="{BB962C8B-B14F-4D97-AF65-F5344CB8AC3E}">
        <p14:creationId xmlns:p14="http://schemas.microsoft.com/office/powerpoint/2010/main" val="3337522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3041"/>
            <a:ext cx="10515600" cy="1270000"/>
          </a:xfrm>
        </p:spPr>
        <p:txBody>
          <a:bodyPr>
            <a:noAutofit/>
          </a:bodyPr>
          <a:lstStyle/>
          <a:p>
            <a:r>
              <a:rPr lang="en-US" sz="2400" b="1" u="heavy" dirty="0">
                <a:latin typeface="+mn-lt"/>
              </a:rPr>
              <a:t>Don’t</a:t>
            </a:r>
            <a:r>
              <a:rPr lang="en-US" sz="2400" b="1" dirty="0">
                <a:latin typeface="+mn-lt"/>
              </a:rPr>
              <a:t> wrap your roots tightly in plastic</a:t>
            </a:r>
            <a:r>
              <a:rPr lang="en-US" sz="2400" dirty="0">
                <a:latin typeface="+mn-lt"/>
              </a:rPr>
              <a:t> as they still need to breathe.  Keep any plastic covering loose.</a:t>
            </a:r>
            <a:br>
              <a:rPr lang="en-US" sz="2400" dirty="0">
                <a:latin typeface="+mn-lt"/>
              </a:rPr>
            </a:br>
            <a:r>
              <a:rPr lang="en-US" sz="2400" b="1" dirty="0">
                <a:latin typeface="+mn-lt"/>
              </a:rPr>
              <a:t>Please keep plants out of the direct sun</a:t>
            </a:r>
            <a:r>
              <a:rPr lang="en-US" sz="2400" dirty="0">
                <a:latin typeface="+mn-lt"/>
              </a:rPr>
              <a:t> after they are dug!!!</a:t>
            </a:r>
            <a:br>
              <a:rPr lang="en-US" sz="2400" dirty="0">
                <a:latin typeface="+mn-lt"/>
              </a:rPr>
            </a:br>
            <a:endParaRPr lang="en-US" sz="2400" dirty="0">
              <a:latin typeface="+mn-lt"/>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1" t="13040" r="639"/>
          <a:stretch/>
        </p:blipFill>
        <p:spPr>
          <a:xfrm rot="5400000">
            <a:off x="802067" y="2427669"/>
            <a:ext cx="4821874" cy="3165033"/>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980948" y="2201982"/>
            <a:ext cx="4821874" cy="3616406"/>
          </a:xfrm>
          <a:prstGeom prst="rect">
            <a:avLst/>
          </a:prstGeom>
        </p:spPr>
      </p:pic>
    </p:spTree>
    <p:extLst>
      <p:ext uri="{BB962C8B-B14F-4D97-AF65-F5344CB8AC3E}">
        <p14:creationId xmlns:p14="http://schemas.microsoft.com/office/powerpoint/2010/main" val="3255948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latin typeface="+mn-lt"/>
              </a:rPr>
              <a:t>Plants will survive for a week or more without major problems, but keep in mind that “fresher is better” when sharing bare root transplants.</a:t>
            </a:r>
            <a:br>
              <a:rPr lang="en-US" sz="2800" dirty="0">
                <a:latin typeface="+mn-lt"/>
              </a:rPr>
            </a:br>
            <a:endParaRPr lang="en-US" sz="2800" dirty="0">
              <a:latin typeface="+mn-lt"/>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919538" y="2369741"/>
            <a:ext cx="4352925" cy="3264693"/>
          </a:xfrm>
        </p:spPr>
      </p:pic>
    </p:spTree>
    <p:extLst>
      <p:ext uri="{BB962C8B-B14F-4D97-AF65-F5344CB8AC3E}">
        <p14:creationId xmlns:p14="http://schemas.microsoft.com/office/powerpoint/2010/main" val="2045627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u="heavy" dirty="0"/>
              <a:t>BEFORE DIGGING</a:t>
            </a:r>
            <a:br>
              <a:rPr lang="en-US" sz="4000" dirty="0"/>
            </a:br>
            <a:endParaRPr lang="en-US" sz="4000" dirty="0"/>
          </a:p>
        </p:txBody>
      </p:sp>
      <p:sp>
        <p:nvSpPr>
          <p:cNvPr id="3" name="Content Placeholder 2"/>
          <p:cNvSpPr>
            <a:spLocks noGrp="1"/>
          </p:cNvSpPr>
          <p:nvPr>
            <p:ph idx="1"/>
          </p:nvPr>
        </p:nvSpPr>
        <p:spPr/>
        <p:txBody>
          <a:bodyPr/>
          <a:lstStyle/>
          <a:p>
            <a:pPr lvl="0"/>
            <a:r>
              <a:rPr lang="en-US" dirty="0"/>
              <a:t>Water plants lightly the night before (this will decrease root stress and allow you to lift it with less damage).</a:t>
            </a:r>
          </a:p>
          <a:p>
            <a:pPr lvl="0"/>
            <a:r>
              <a:rPr lang="en-US" dirty="0"/>
              <a:t>Dig out your plant on a cloudy day or when it’s not in direct sun.</a:t>
            </a:r>
          </a:p>
          <a:p>
            <a:pPr lvl="0"/>
            <a:r>
              <a:rPr lang="en-US" dirty="0"/>
              <a:t>Be prepared to shade the roots so they don’t immediately dry out by covering them lightly or placing in water.</a:t>
            </a:r>
          </a:p>
          <a:p>
            <a:endParaRPr lang="en-US" dirty="0"/>
          </a:p>
        </p:txBody>
      </p:sp>
    </p:spTree>
    <p:extLst>
      <p:ext uri="{BB962C8B-B14F-4D97-AF65-F5344CB8AC3E}">
        <p14:creationId xmlns:p14="http://schemas.microsoft.com/office/powerpoint/2010/main" val="1144913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u="heavy" dirty="0"/>
              <a:t>WHEN YOU’VE DUG</a:t>
            </a:r>
            <a:endParaRPr lang="en-US" sz="4000" dirty="0"/>
          </a:p>
        </p:txBody>
      </p:sp>
      <p:sp>
        <p:nvSpPr>
          <p:cNvPr id="3" name="Content Placeholder 2"/>
          <p:cNvSpPr>
            <a:spLocks noGrp="1"/>
          </p:cNvSpPr>
          <p:nvPr>
            <p:ph idx="1"/>
          </p:nvPr>
        </p:nvSpPr>
        <p:spPr/>
        <p:txBody>
          <a:bodyPr/>
          <a:lstStyle/>
          <a:p>
            <a:pPr marL="0" indent="0">
              <a:buNone/>
            </a:pPr>
            <a:r>
              <a:rPr lang="en-US" dirty="0"/>
              <a:t>Gently knock off as much soil as you can.</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647815" y="1470025"/>
            <a:ext cx="5095240" cy="3821430"/>
          </a:xfrm>
          <a:prstGeom prst="rect">
            <a:avLst/>
          </a:prstGeom>
        </p:spPr>
      </p:pic>
    </p:spTree>
    <p:extLst>
      <p:ext uri="{BB962C8B-B14F-4D97-AF65-F5344CB8AC3E}">
        <p14:creationId xmlns:p14="http://schemas.microsoft.com/office/powerpoint/2010/main" val="2372726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“TRIPLE WASH”</a:t>
            </a:r>
            <a:r>
              <a:rPr lang="en-US" dirty="0"/>
              <a:t> THEM TO GET THE MOST PROTECTION!!!!  ----</a:t>
            </a:r>
            <a:r>
              <a:rPr lang="en-US" b="1" dirty="0"/>
              <a:t>WHY?</a:t>
            </a:r>
            <a:br>
              <a:rPr lang="en-US" dirty="0"/>
            </a:br>
            <a:endParaRPr lang="en-US" dirty="0"/>
          </a:p>
        </p:txBody>
      </p:sp>
      <p:sp>
        <p:nvSpPr>
          <p:cNvPr id="3" name="Content Placeholder 2"/>
          <p:cNvSpPr>
            <a:spLocks noGrp="1"/>
          </p:cNvSpPr>
          <p:nvPr>
            <p:ph idx="1"/>
          </p:nvPr>
        </p:nvSpPr>
        <p:spPr/>
        <p:txBody>
          <a:bodyPr/>
          <a:lstStyle/>
          <a:p>
            <a:pPr lvl="0"/>
            <a:r>
              <a:rPr lang="en-US" dirty="0"/>
              <a:t>Well, if you’ve ever tried to wash a greasy plastic container, you know that one wash is not necessarily enough.  “Triple wash” is a standard for cleaning hazardous substances. It assumes that after three washings you are likely to have removed all nasty residues.</a:t>
            </a:r>
          </a:p>
          <a:p>
            <a:r>
              <a:rPr lang="en-US" dirty="0"/>
              <a:t>With plants, a triple swish in three separate buckets will most likely remove not only dirt clods and fine particles, but also microscopic fungus, pests and egg casings that you may not be able to see with the naked eye.</a:t>
            </a:r>
          </a:p>
          <a:p>
            <a:endParaRPr lang="en-US" dirty="0"/>
          </a:p>
        </p:txBody>
      </p:sp>
    </p:spTree>
    <p:extLst>
      <p:ext uri="{BB962C8B-B14F-4D97-AF65-F5344CB8AC3E}">
        <p14:creationId xmlns:p14="http://schemas.microsoft.com/office/powerpoint/2010/main" val="2284807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5035"/>
          </a:xfrm>
        </p:spPr>
        <p:txBody>
          <a:bodyPr>
            <a:normAutofit/>
          </a:bodyPr>
          <a:lstStyle/>
          <a:p>
            <a:r>
              <a:rPr lang="en-US" sz="4000" b="1" u="sng" dirty="0"/>
              <a:t>TRIPLE WASH</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484150" y="2172376"/>
            <a:ext cx="4422457" cy="3316843"/>
          </a:xfrm>
          <a:prstGeom prst="rect">
            <a:avLst/>
          </a:prstGeom>
        </p:spPr>
      </p:pic>
      <p:sp>
        <p:nvSpPr>
          <p:cNvPr id="6" name="Content Placeholder 5"/>
          <p:cNvSpPr>
            <a:spLocks noGrp="1"/>
          </p:cNvSpPr>
          <p:nvPr>
            <p:ph idx="1"/>
          </p:nvPr>
        </p:nvSpPr>
        <p:spPr>
          <a:xfrm>
            <a:off x="838200" y="1473200"/>
            <a:ext cx="6659880" cy="4568826"/>
          </a:xfrm>
        </p:spPr>
        <p:txBody>
          <a:bodyPr>
            <a:normAutofit fontScale="92500" lnSpcReduction="20000"/>
          </a:bodyPr>
          <a:lstStyle/>
          <a:p>
            <a:pPr>
              <a:lnSpc>
                <a:spcPct val="110000"/>
              </a:lnSpc>
            </a:pPr>
            <a:r>
              <a:rPr lang="en-US" dirty="0"/>
              <a:t>The easiest way to do this is just to set up three water filled containers and give the plant roots a good swish in each of them.  If you are washing several plants from the same area, you can reuse the water as long as you wash in the same order.  As you switch areas, make sure to clean out your containers and put in fresh water so you are not contaminating new plants.</a:t>
            </a:r>
          </a:p>
          <a:p>
            <a:pPr>
              <a:lnSpc>
                <a:spcPct val="110000"/>
              </a:lnSpc>
            </a:pPr>
            <a:r>
              <a:rPr lang="en-US" dirty="0"/>
              <a:t>Think about where you dispose of your wash water so you are not contaminating new areas!</a:t>
            </a:r>
          </a:p>
          <a:p>
            <a:endParaRPr lang="en-US" dirty="0"/>
          </a:p>
        </p:txBody>
      </p:sp>
    </p:spTree>
    <p:extLst>
      <p:ext uri="{BB962C8B-B14F-4D97-AF65-F5344CB8AC3E}">
        <p14:creationId xmlns:p14="http://schemas.microsoft.com/office/powerpoint/2010/main" val="1653334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a:latin typeface="+mn-lt"/>
              </a:rPr>
              <a:t>Wash roots clean by gently but thoroughly swishing in plain lukewarm water (not ice cold from the faucet!).</a:t>
            </a:r>
            <a:br>
              <a:rPr lang="en-US" dirty="0"/>
            </a:br>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991185" y="2479780"/>
            <a:ext cx="4402668" cy="3302000"/>
          </a:xfr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515263" y="2477808"/>
            <a:ext cx="4386899" cy="3290174"/>
          </a:xfrm>
          <a:prstGeom prst="rect">
            <a:avLst/>
          </a:prstGeom>
        </p:spPr>
      </p:pic>
      <p:pic>
        <p:nvPicPr>
          <p:cNvPr id="9"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26641" y="2482253"/>
            <a:ext cx="4422459" cy="3316843"/>
          </a:xfrm>
          <a:prstGeom prst="rect">
            <a:avLst/>
          </a:prstGeom>
        </p:spPr>
      </p:pic>
    </p:spTree>
    <p:extLst>
      <p:ext uri="{BB962C8B-B14F-4D97-AF65-F5344CB8AC3E}">
        <p14:creationId xmlns:p14="http://schemas.microsoft.com/office/powerpoint/2010/main" val="1003809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919538" y="2369741"/>
            <a:ext cx="4352925" cy="3264693"/>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97178" y="2391406"/>
            <a:ext cx="4328164" cy="324612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566659" y="2366646"/>
            <a:ext cx="4328163" cy="3246122"/>
          </a:xfrm>
          <a:prstGeom prst="rect">
            <a:avLst/>
          </a:prstGeom>
        </p:spPr>
      </p:pic>
    </p:spTree>
    <p:extLst>
      <p:ext uri="{BB962C8B-B14F-4D97-AF65-F5344CB8AC3E}">
        <p14:creationId xmlns:p14="http://schemas.microsoft.com/office/powerpoint/2010/main" val="1730624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You can divide the plants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7119937" y="2463085"/>
            <a:ext cx="4352925" cy="3264693"/>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658406" y="2458784"/>
            <a:ext cx="4318529" cy="323889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98383" y="2458785"/>
            <a:ext cx="4318527" cy="3238895"/>
          </a:xfrm>
          <a:prstGeom prst="rect">
            <a:avLst/>
          </a:prstGeom>
        </p:spPr>
      </p:pic>
    </p:spTree>
    <p:extLst>
      <p:ext uri="{BB962C8B-B14F-4D97-AF65-F5344CB8AC3E}">
        <p14:creationId xmlns:p14="http://schemas.microsoft.com/office/powerpoint/2010/main" val="115280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5821" y="2261181"/>
            <a:ext cx="4335728" cy="343550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713691" y="2353150"/>
            <a:ext cx="4336627" cy="325247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916" b="20969"/>
          <a:stretch/>
        </p:blipFill>
        <p:spPr>
          <a:xfrm rot="5400000">
            <a:off x="6952485" y="2721155"/>
            <a:ext cx="4410963" cy="2590796"/>
          </a:xfrm>
          <a:prstGeom prst="rect">
            <a:avLst/>
          </a:prstGeom>
        </p:spPr>
      </p:pic>
    </p:spTree>
    <p:extLst>
      <p:ext uri="{BB962C8B-B14F-4D97-AF65-F5344CB8AC3E}">
        <p14:creationId xmlns:p14="http://schemas.microsoft.com/office/powerpoint/2010/main" val="15447716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616</Words>
  <Application>Microsoft Office PowerPoint</Application>
  <PresentationFormat>Widescreen</PresentationFormat>
  <Paragraphs>21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BARE ROOT PLANT PREPARATION</vt:lpstr>
      <vt:lpstr>BEFORE DIGGING </vt:lpstr>
      <vt:lpstr>WHEN YOU’VE DUG</vt:lpstr>
      <vt:lpstr>“TRIPLE WASH” THEM TO GET THE MOST PROTECTION!!!!  ----WHY? </vt:lpstr>
      <vt:lpstr>TRIPLE WASH</vt:lpstr>
      <vt:lpstr>Wash roots clean by gently but thoroughly swishing in plain lukewarm water (not ice cold from the faucet!). </vt:lpstr>
      <vt:lpstr>PowerPoint Presentation</vt:lpstr>
      <vt:lpstr>You can divide the plants</vt:lpstr>
      <vt:lpstr>PowerPoint Presentation</vt:lpstr>
      <vt:lpstr>TO STORE AND TRANSPORT</vt:lpstr>
      <vt:lpstr>Don’t wrap your roots tightly in plastic as they still need to breathe.  Keep any plastic covering loose. Please keep plants out of the direct sun after they are dug!!! </vt:lpstr>
      <vt:lpstr>Plants will survive for a week or more without major problems, but keep in mind that “fresher is better” when sharing bare root transplants.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Rosine Leloir</dc:creator>
  <cp:lastModifiedBy>Trish MacEnroe</cp:lastModifiedBy>
  <cp:revision>10</cp:revision>
  <dcterms:created xsi:type="dcterms:W3CDTF">2026-04-29T13:34:29Z</dcterms:created>
  <dcterms:modified xsi:type="dcterms:W3CDTF">2026-04-29T14:54:47Z</dcterms:modified>
</cp:coreProperties>
</file>